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15544800" cy="10058400"/>
  <p:notesSz cx="6858000" cy="9144000"/>
  <p:embeddedFontLst>
    <p:embeddedFont>
      <p:font typeface="PT Sans Narrow" panose="020B0506020203020204" pitchFamily="34" charset="0"/>
      <p:regular r:id="rId5"/>
      <p:bold r:id="rId6"/>
    </p:embeddedFont>
    <p:embeddedFont>
      <p:font typeface="Roboto Slab Light" pitchFamily="2" charset="0"/>
      <p:regular r:id="rId7"/>
      <p:bold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747775"/>
          </p15:clr>
        </p15:guide>
        <p15:guide id="2" pos="489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6DC126C-BD3F-4444-9967-9B01E553CB4F}">
  <a:tblStyle styleId="{46DC126C-BD3F-4444-9967-9B01E553CB4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181" y="58"/>
      </p:cViewPr>
      <p:guideLst>
        <p:guide orient="horz" pos="3168"/>
        <p:guide pos="48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79623" y="685800"/>
            <a:ext cx="5299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623" y="685800"/>
            <a:ext cx="5299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33108d90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623" y="685800"/>
            <a:ext cx="52995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33108d90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529904" y="1456058"/>
            <a:ext cx="14484900" cy="4014000"/>
          </a:xfrm>
          <a:prstGeom prst="rect">
            <a:avLst/>
          </a:prstGeom>
        </p:spPr>
        <p:txBody>
          <a:bodyPr spcFirstLastPara="1" wrap="square" lIns="163200" tIns="163200" rIns="163200" bIns="1632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1pPr>
            <a:lvl2pPr lvl="1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2pPr>
            <a:lvl3pPr lvl="2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3pPr>
            <a:lvl4pPr lvl="3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4pPr>
            <a:lvl5pPr lvl="4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5pPr>
            <a:lvl6pPr lvl="5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6pPr>
            <a:lvl7pPr lvl="6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7pPr>
            <a:lvl8pPr lvl="7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8pPr>
            <a:lvl9pPr lvl="8" algn="ctr">
              <a:spcBef>
                <a:spcPts val="0"/>
              </a:spcBef>
              <a:spcAft>
                <a:spcPts val="0"/>
              </a:spcAft>
              <a:buSzPts val="9283"/>
              <a:buNone/>
              <a:defRPr sz="928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529890" y="5542289"/>
            <a:ext cx="14484900" cy="15501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29890" y="4206107"/>
            <a:ext cx="14484900" cy="16461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1pPr>
            <a:lvl2pPr lvl="1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2pPr>
            <a:lvl3pPr lvl="2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3pPr>
            <a:lvl4pPr lvl="3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4pPr>
            <a:lvl5pPr lvl="4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5pPr>
            <a:lvl6pPr lvl="5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6pPr>
            <a:lvl7pPr lvl="6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7pPr>
            <a:lvl8pPr lvl="7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8pPr>
            <a:lvl9pPr lvl="8" algn="ctr">
              <a:spcBef>
                <a:spcPts val="0"/>
              </a:spcBef>
              <a:spcAft>
                <a:spcPts val="0"/>
              </a:spcAft>
              <a:buSzPts val="6427"/>
              <a:buNone/>
              <a:defRPr sz="6427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1pPr>
            <a:lvl2pPr lvl="1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2pPr>
            <a:lvl3pPr lvl="2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3pPr>
            <a:lvl4pPr lvl="3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4pPr>
            <a:lvl5pPr lvl="4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5pPr>
            <a:lvl6pPr lvl="5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6pPr>
            <a:lvl7pPr lvl="6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7pPr>
            <a:lvl8pPr lvl="7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8pPr>
            <a:lvl9pPr lvl="8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529890" y="2253729"/>
            <a:ext cx="14484900" cy="66810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marL="457200" lvl="0" indent="-432646">
              <a:spcBef>
                <a:spcPts val="0"/>
              </a:spcBef>
              <a:spcAft>
                <a:spcPts val="0"/>
              </a:spcAft>
              <a:buSzPts val="3213"/>
              <a:buChar char="●"/>
              <a:defRPr sz="3213"/>
            </a:lvl1pPr>
            <a:lvl2pPr marL="914400" lvl="1" indent="-387303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2pPr>
            <a:lvl3pPr marL="1371600" lvl="2" indent="-387303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3pPr>
            <a:lvl4pPr marL="1828800" lvl="3" indent="-387303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4pPr>
            <a:lvl5pPr marL="2286000" lvl="4" indent="-387303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5pPr>
            <a:lvl6pPr marL="2743200" lvl="5" indent="-387303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6pPr>
            <a:lvl7pPr marL="3200400" lvl="6" indent="-387303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7pPr>
            <a:lvl8pPr marL="3657600" lvl="7" indent="-387303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8pPr>
            <a:lvl9pPr marL="4114800" lvl="8" indent="-387303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1pPr>
            <a:lvl2pPr lvl="1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2pPr>
            <a:lvl3pPr lvl="2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3pPr>
            <a:lvl4pPr lvl="3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4pPr>
            <a:lvl5pPr lvl="4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5pPr>
            <a:lvl6pPr lvl="5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6pPr>
            <a:lvl7pPr lvl="6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7pPr>
            <a:lvl8pPr lvl="7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8pPr>
            <a:lvl9pPr lvl="8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529890" y="2253729"/>
            <a:ext cx="6799800" cy="66810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marL="457200" lvl="0" indent="-387303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1pPr>
            <a:lvl2pPr marL="914400" lvl="1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2pPr>
            <a:lvl3pPr marL="1371600" lvl="2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3pPr>
            <a:lvl4pPr marL="1828800" lvl="3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4pPr>
            <a:lvl5pPr marL="2286000" lvl="4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5pPr>
            <a:lvl6pPr marL="2743200" lvl="5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6pPr>
            <a:lvl7pPr marL="3200400" lvl="6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7pPr>
            <a:lvl8pPr marL="3657600" lvl="7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8pPr>
            <a:lvl9pPr marL="4114800" lvl="8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8215080" y="2253729"/>
            <a:ext cx="6799800" cy="66810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marL="457200" lvl="0" indent="-387303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1pPr>
            <a:lvl2pPr marL="914400" lvl="1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2pPr>
            <a:lvl3pPr marL="1371600" lvl="2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3pPr>
            <a:lvl4pPr marL="1828800" lvl="3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4pPr>
            <a:lvl5pPr marL="2286000" lvl="4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5pPr>
            <a:lvl6pPr marL="2743200" lvl="5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6pPr>
            <a:lvl7pPr marL="3200400" lvl="6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7pPr>
            <a:lvl8pPr marL="3657600" lvl="7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8pPr>
            <a:lvl9pPr marL="4114800" lvl="8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1pPr>
            <a:lvl2pPr lvl="1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2pPr>
            <a:lvl3pPr lvl="2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3pPr>
            <a:lvl4pPr lvl="3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4pPr>
            <a:lvl5pPr lvl="4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5pPr>
            <a:lvl6pPr lvl="5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6pPr>
            <a:lvl7pPr lvl="6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7pPr>
            <a:lvl8pPr lvl="7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8pPr>
            <a:lvl9pPr lvl="8">
              <a:spcBef>
                <a:spcPts val="0"/>
              </a:spcBef>
              <a:spcAft>
                <a:spcPts val="0"/>
              </a:spcAft>
              <a:buSzPts val="4999"/>
              <a:buNone/>
              <a:defRPr sz="4999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529890" y="1086507"/>
            <a:ext cx="4773600" cy="1477800"/>
          </a:xfrm>
          <a:prstGeom prst="rect">
            <a:avLst/>
          </a:prstGeom>
        </p:spPr>
        <p:txBody>
          <a:bodyPr spcFirstLastPara="1" wrap="square" lIns="163200" tIns="163200" rIns="163200" bIns="1632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1pPr>
            <a:lvl2pPr lvl="1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2pPr>
            <a:lvl3pPr lvl="2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3pPr>
            <a:lvl4pPr lvl="3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4pPr>
            <a:lvl5pPr lvl="4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5pPr>
            <a:lvl6pPr lvl="5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6pPr>
            <a:lvl7pPr lvl="6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7pPr>
            <a:lvl8pPr lvl="7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8pPr>
            <a:lvl9pPr lvl="8">
              <a:spcBef>
                <a:spcPts val="0"/>
              </a:spcBef>
              <a:spcAft>
                <a:spcPts val="0"/>
              </a:spcAft>
              <a:buSzPts val="4284"/>
              <a:buNone/>
              <a:defRPr sz="4284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529890" y="2717440"/>
            <a:ext cx="4773600" cy="62175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marL="457200" lvl="0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1pPr>
            <a:lvl2pPr marL="914400" lvl="1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2pPr>
            <a:lvl3pPr marL="1371600" lvl="2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3pPr>
            <a:lvl4pPr marL="1828800" lvl="3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4pPr>
            <a:lvl5pPr marL="2286000" lvl="4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5pPr>
            <a:lvl6pPr marL="2743200" lvl="5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6pPr>
            <a:lvl7pPr marL="3200400" lvl="6" indent="-364631">
              <a:spcBef>
                <a:spcPts val="0"/>
              </a:spcBef>
              <a:spcAft>
                <a:spcPts val="0"/>
              </a:spcAft>
              <a:buSzPts val="2142"/>
              <a:buChar char="●"/>
              <a:defRPr sz="2142"/>
            </a:lvl7pPr>
            <a:lvl8pPr marL="3657600" lvl="7" indent="-364631">
              <a:spcBef>
                <a:spcPts val="0"/>
              </a:spcBef>
              <a:spcAft>
                <a:spcPts val="0"/>
              </a:spcAft>
              <a:buSzPts val="2142"/>
              <a:buChar char="○"/>
              <a:defRPr sz="2142"/>
            </a:lvl8pPr>
            <a:lvl9pPr marL="4114800" lvl="8" indent="-364631">
              <a:spcBef>
                <a:spcPts val="0"/>
              </a:spcBef>
              <a:spcAft>
                <a:spcPts val="0"/>
              </a:spcAft>
              <a:buSzPts val="2142"/>
              <a:buChar char="■"/>
              <a:defRPr sz="2142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833425" y="880293"/>
            <a:ext cx="10825200" cy="799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1pPr>
            <a:lvl2pPr lvl="1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2pPr>
            <a:lvl3pPr lvl="2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3pPr>
            <a:lvl4pPr lvl="3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4pPr>
            <a:lvl5pPr lvl="4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5pPr>
            <a:lvl6pPr lvl="5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6pPr>
            <a:lvl7pPr lvl="6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7pPr>
            <a:lvl8pPr lvl="7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8pPr>
            <a:lvl9pPr lvl="8">
              <a:spcBef>
                <a:spcPts val="0"/>
              </a:spcBef>
              <a:spcAft>
                <a:spcPts val="0"/>
              </a:spcAft>
              <a:buSzPts val="8569"/>
              <a:buNone/>
              <a:defRPr sz="8569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7772400" y="-244"/>
            <a:ext cx="77724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63200" tIns="163200" rIns="163200" bIns="1632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451350" y="2411542"/>
            <a:ext cx="6876900" cy="2898600"/>
          </a:xfrm>
          <a:prstGeom prst="rect">
            <a:avLst/>
          </a:prstGeom>
        </p:spPr>
        <p:txBody>
          <a:bodyPr spcFirstLastPara="1" wrap="square" lIns="163200" tIns="163200" rIns="163200" bIns="1632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1pPr>
            <a:lvl2pPr lvl="1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2pPr>
            <a:lvl3pPr lvl="2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3pPr>
            <a:lvl4pPr lvl="3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4pPr>
            <a:lvl5pPr lvl="4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5pPr>
            <a:lvl6pPr lvl="5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6pPr>
            <a:lvl7pPr lvl="6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7pPr>
            <a:lvl8pPr lvl="7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8pPr>
            <a:lvl9pPr lvl="8" algn="ctr">
              <a:spcBef>
                <a:spcPts val="0"/>
              </a:spcBef>
              <a:spcAft>
                <a:spcPts val="0"/>
              </a:spcAft>
              <a:buSzPts val="7498"/>
              <a:buNone/>
              <a:defRPr sz="7498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451350" y="5481569"/>
            <a:ext cx="6876900" cy="24153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49"/>
              <a:buNone/>
              <a:defRPr sz="3749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8397150" y="1415969"/>
            <a:ext cx="6522900" cy="72261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marL="457200" lvl="0" indent="-432646">
              <a:spcBef>
                <a:spcPts val="0"/>
              </a:spcBef>
              <a:spcAft>
                <a:spcPts val="0"/>
              </a:spcAft>
              <a:buSzPts val="3213"/>
              <a:buChar char="●"/>
              <a:defRPr sz="3213"/>
            </a:lvl1pPr>
            <a:lvl2pPr marL="914400" lvl="1" indent="-387303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2pPr>
            <a:lvl3pPr marL="1371600" lvl="2" indent="-387303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3pPr>
            <a:lvl4pPr marL="1828800" lvl="3" indent="-387303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4pPr>
            <a:lvl5pPr marL="2286000" lvl="4" indent="-387303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5pPr>
            <a:lvl6pPr marL="2743200" lvl="5" indent="-387303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6pPr>
            <a:lvl7pPr marL="3200400" lvl="6" indent="-387303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7pPr>
            <a:lvl8pPr marL="3657600" lvl="7" indent="-387303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8pPr>
            <a:lvl9pPr marL="4114800" lvl="8" indent="-387303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529890" y="8273124"/>
            <a:ext cx="10197900" cy="11832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13"/>
              <a:buNone/>
              <a:defRPr sz="3213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529890" y="2163089"/>
            <a:ext cx="14484900" cy="3839700"/>
          </a:xfrm>
          <a:prstGeom prst="rect">
            <a:avLst/>
          </a:prstGeom>
        </p:spPr>
        <p:txBody>
          <a:bodyPr spcFirstLastPara="1" wrap="square" lIns="163200" tIns="163200" rIns="163200" bIns="1632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1pPr>
            <a:lvl2pPr lvl="1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2pPr>
            <a:lvl3pPr lvl="2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3pPr>
            <a:lvl4pPr lvl="3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4pPr>
            <a:lvl5pPr lvl="4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5pPr>
            <a:lvl6pPr lvl="5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6pPr>
            <a:lvl7pPr lvl="6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7pPr>
            <a:lvl8pPr lvl="7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8pPr>
            <a:lvl9pPr lvl="8" algn="ctr">
              <a:spcBef>
                <a:spcPts val="0"/>
              </a:spcBef>
              <a:spcAft>
                <a:spcPts val="0"/>
              </a:spcAft>
              <a:buSzPts val="21422"/>
              <a:buNone/>
              <a:defRPr sz="2142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529890" y="6164351"/>
            <a:ext cx="14484900" cy="2543700"/>
          </a:xfrm>
          <a:prstGeom prst="rect">
            <a:avLst/>
          </a:prstGeom>
        </p:spPr>
        <p:txBody>
          <a:bodyPr spcFirstLastPara="1" wrap="square" lIns="163200" tIns="163200" rIns="163200" bIns="163200" anchor="t" anchorCtr="0">
            <a:normAutofit/>
          </a:bodyPr>
          <a:lstStyle>
            <a:lvl1pPr marL="457200" lvl="0" indent="-432646" algn="ctr">
              <a:spcBef>
                <a:spcPts val="0"/>
              </a:spcBef>
              <a:spcAft>
                <a:spcPts val="0"/>
              </a:spcAft>
              <a:buSzPts val="3213"/>
              <a:buChar char="●"/>
              <a:defRPr sz="3213"/>
            </a:lvl1pPr>
            <a:lvl2pPr marL="914400" lvl="1" indent="-387303" algn="ctr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2pPr>
            <a:lvl3pPr marL="1371600" lvl="2" indent="-387303" algn="ctr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3pPr>
            <a:lvl4pPr marL="1828800" lvl="3" indent="-387303" algn="ctr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4pPr>
            <a:lvl5pPr marL="2286000" lvl="4" indent="-387303" algn="ctr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5pPr>
            <a:lvl6pPr marL="2743200" lvl="5" indent="-387303" algn="ctr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6pPr>
            <a:lvl7pPr marL="3200400" lvl="6" indent="-387303" algn="ctr">
              <a:spcBef>
                <a:spcPts val="0"/>
              </a:spcBef>
              <a:spcAft>
                <a:spcPts val="0"/>
              </a:spcAft>
              <a:buSzPts val="2499"/>
              <a:buChar char="●"/>
              <a:defRPr sz="2499"/>
            </a:lvl7pPr>
            <a:lvl8pPr marL="3657600" lvl="7" indent="-387303" algn="ctr">
              <a:spcBef>
                <a:spcPts val="0"/>
              </a:spcBef>
              <a:spcAft>
                <a:spcPts val="0"/>
              </a:spcAft>
              <a:buSzPts val="2499"/>
              <a:buChar char="○"/>
              <a:defRPr sz="2499"/>
            </a:lvl8pPr>
            <a:lvl9pPr marL="4114800" lvl="8" indent="-387303" algn="ctr">
              <a:spcBef>
                <a:spcPts val="0"/>
              </a:spcBef>
              <a:spcAft>
                <a:spcPts val="0"/>
              </a:spcAft>
              <a:buSzPts val="2499"/>
              <a:buChar char="■"/>
              <a:defRPr sz="2499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>
              <a:buNone/>
              <a:defRPr sz="1785"/>
            </a:lvl1pPr>
            <a:lvl2pPr lvl="1">
              <a:buNone/>
              <a:defRPr sz="1785"/>
            </a:lvl2pPr>
            <a:lvl3pPr lvl="2">
              <a:buNone/>
              <a:defRPr sz="1785"/>
            </a:lvl3pPr>
            <a:lvl4pPr lvl="3">
              <a:buNone/>
              <a:defRPr sz="1785"/>
            </a:lvl4pPr>
            <a:lvl5pPr lvl="4">
              <a:buNone/>
              <a:defRPr sz="1785"/>
            </a:lvl5pPr>
            <a:lvl6pPr lvl="5">
              <a:buNone/>
              <a:defRPr sz="1785"/>
            </a:lvl6pPr>
            <a:lvl7pPr lvl="6">
              <a:buNone/>
              <a:defRPr sz="1785"/>
            </a:lvl7pPr>
            <a:lvl8pPr lvl="7">
              <a:buNone/>
              <a:defRPr sz="1785"/>
            </a:lvl8pPr>
            <a:lvl9pPr lvl="8">
              <a:buNone/>
              <a:defRPr sz="1785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3200" tIns="163200" rIns="163200" bIns="1632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99"/>
              <a:buNone/>
              <a:defRPr sz="4999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29890" y="2253729"/>
            <a:ext cx="14484900" cy="6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3200" tIns="163200" rIns="163200" bIns="163200" anchor="t" anchorCtr="0">
            <a:normAutofit/>
          </a:bodyPr>
          <a:lstStyle>
            <a:lvl1pPr marL="457200" lvl="0" indent="-43264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13"/>
              <a:buChar char="●"/>
              <a:defRPr sz="3213">
                <a:solidFill>
                  <a:schemeClr val="dk2"/>
                </a:solidFill>
              </a:defRPr>
            </a:lvl1pPr>
            <a:lvl2pPr marL="914400" lvl="1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○"/>
              <a:defRPr sz="2499">
                <a:solidFill>
                  <a:schemeClr val="dk2"/>
                </a:solidFill>
              </a:defRPr>
            </a:lvl2pPr>
            <a:lvl3pPr marL="1371600" lvl="2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■"/>
              <a:defRPr sz="2499">
                <a:solidFill>
                  <a:schemeClr val="dk2"/>
                </a:solidFill>
              </a:defRPr>
            </a:lvl3pPr>
            <a:lvl4pPr marL="1828800" lvl="3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●"/>
              <a:defRPr sz="2499">
                <a:solidFill>
                  <a:schemeClr val="dk2"/>
                </a:solidFill>
              </a:defRPr>
            </a:lvl4pPr>
            <a:lvl5pPr marL="2286000" lvl="4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○"/>
              <a:defRPr sz="2499">
                <a:solidFill>
                  <a:schemeClr val="dk2"/>
                </a:solidFill>
              </a:defRPr>
            </a:lvl5pPr>
            <a:lvl6pPr marL="2743200" lvl="5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■"/>
              <a:defRPr sz="2499">
                <a:solidFill>
                  <a:schemeClr val="dk2"/>
                </a:solidFill>
              </a:defRPr>
            </a:lvl6pPr>
            <a:lvl7pPr marL="3200400" lvl="6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●"/>
              <a:defRPr sz="2499">
                <a:solidFill>
                  <a:schemeClr val="dk2"/>
                </a:solidFill>
              </a:defRPr>
            </a:lvl7pPr>
            <a:lvl8pPr marL="3657600" lvl="7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○"/>
              <a:defRPr sz="2499">
                <a:solidFill>
                  <a:schemeClr val="dk2"/>
                </a:solidFill>
              </a:defRPr>
            </a:lvl8pPr>
            <a:lvl9pPr marL="4114800" lvl="8" indent="-38730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99"/>
              <a:buChar char="■"/>
              <a:defRPr sz="2499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3200" tIns="163200" rIns="163200" bIns="163200" anchor="ctr" anchorCtr="0">
            <a:normAutofit/>
          </a:bodyPr>
          <a:lstStyle>
            <a:lvl1pPr lvl="0" algn="r">
              <a:buNone/>
              <a:defRPr sz="1785">
                <a:solidFill>
                  <a:schemeClr val="dk2"/>
                </a:solidFill>
              </a:defRPr>
            </a:lvl1pPr>
            <a:lvl2pPr lvl="1" algn="r">
              <a:buNone/>
              <a:defRPr sz="1785">
                <a:solidFill>
                  <a:schemeClr val="dk2"/>
                </a:solidFill>
              </a:defRPr>
            </a:lvl2pPr>
            <a:lvl3pPr lvl="2" algn="r">
              <a:buNone/>
              <a:defRPr sz="1785">
                <a:solidFill>
                  <a:schemeClr val="dk2"/>
                </a:solidFill>
              </a:defRPr>
            </a:lvl3pPr>
            <a:lvl4pPr lvl="3" algn="r">
              <a:buNone/>
              <a:defRPr sz="1785">
                <a:solidFill>
                  <a:schemeClr val="dk2"/>
                </a:solidFill>
              </a:defRPr>
            </a:lvl4pPr>
            <a:lvl5pPr lvl="4" algn="r">
              <a:buNone/>
              <a:defRPr sz="1785">
                <a:solidFill>
                  <a:schemeClr val="dk2"/>
                </a:solidFill>
              </a:defRPr>
            </a:lvl5pPr>
            <a:lvl6pPr lvl="5" algn="r">
              <a:buNone/>
              <a:defRPr sz="1785">
                <a:solidFill>
                  <a:schemeClr val="dk2"/>
                </a:solidFill>
              </a:defRPr>
            </a:lvl6pPr>
            <a:lvl7pPr lvl="6" algn="r">
              <a:buNone/>
              <a:defRPr sz="1785">
                <a:solidFill>
                  <a:schemeClr val="dk2"/>
                </a:solidFill>
              </a:defRPr>
            </a:lvl7pPr>
            <a:lvl8pPr lvl="7" algn="r">
              <a:buNone/>
              <a:defRPr sz="1785">
                <a:solidFill>
                  <a:schemeClr val="dk2"/>
                </a:solidFill>
              </a:defRPr>
            </a:lvl8pPr>
            <a:lvl9pPr lvl="8" algn="r">
              <a:buNone/>
              <a:defRPr sz="1785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529900" y="399370"/>
            <a:ext cx="14484900" cy="805500"/>
          </a:xfrm>
          <a:prstGeom prst="rect">
            <a:avLst/>
          </a:prstGeom>
        </p:spPr>
        <p:txBody>
          <a:bodyPr spcFirstLastPara="1" wrap="square" lIns="163200" tIns="163200" rIns="163200" bIns="1632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595959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PROJECT TITLE</a:t>
            </a:r>
            <a:endParaRPr sz="3200" b="1">
              <a:solidFill>
                <a:srgbClr val="595959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graphicFrame>
        <p:nvGraphicFramePr>
          <p:cNvPr id="55" name="Google Shape;55;p13"/>
          <p:cNvGraphicFramePr/>
          <p:nvPr/>
        </p:nvGraphicFramePr>
        <p:xfrm>
          <a:off x="529900" y="1204875"/>
          <a:ext cx="14484900" cy="8250975"/>
        </p:xfrm>
        <a:graphic>
          <a:graphicData uri="http://schemas.openxmlformats.org/drawingml/2006/table">
            <a:tbl>
              <a:tblPr>
                <a:noFill/>
                <a:tableStyleId>{46DC126C-BD3F-4444-9967-9B01E553CB4F}</a:tableStyleId>
              </a:tblPr>
              <a:tblGrid>
                <a:gridCol w="4330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9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50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AERIAL MAP WITH PROJECT SITE OUTLINE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PROJECT SITE DESIGN MAP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LIST LANDSCAPE PERFORMANCE GOALS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SITE LOCATION DETAILS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457200" lvl="0" indent="-336550" algn="l" rtl="0">
                        <a:spcBef>
                          <a:spcPts val="1000"/>
                        </a:spcBef>
                        <a:spcAft>
                          <a:spcPts val="0"/>
                        </a:spcAft>
                        <a:buSzPts val="1700"/>
                        <a:buFont typeface="Roboto Slab Light"/>
                        <a:buChar char="●"/>
                      </a:pPr>
                      <a:r>
                        <a:rPr lang="en" sz="1700">
                          <a:latin typeface="Roboto Slab Light"/>
                          <a:ea typeface="Roboto Slab Light"/>
                          <a:cs typeface="Roboto Slab Light"/>
                          <a:sym typeface="Roboto Slab Light"/>
                        </a:rPr>
                        <a:t>Total Square Footage</a:t>
                      </a:r>
                      <a:endParaRPr sz="1700">
                        <a:latin typeface="Roboto Slab Light"/>
                        <a:ea typeface="Roboto Slab Light"/>
                        <a:cs typeface="Roboto Slab Light"/>
                        <a:sym typeface="Roboto Slab Light"/>
                      </a:endParaRPr>
                    </a:p>
                    <a:p>
                      <a:pPr marL="457200" lvl="0" indent="-3365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Roboto Slab Light"/>
                        <a:buChar char="●"/>
                      </a:pPr>
                      <a:r>
                        <a:rPr lang="en" sz="1700">
                          <a:latin typeface="Roboto Slab Light"/>
                          <a:ea typeface="Roboto Slab Light"/>
                          <a:cs typeface="Roboto Slab Light"/>
                          <a:sym typeface="Roboto Slab Light"/>
                        </a:rPr>
                        <a:t>Square Footage of Individual Surfaces</a:t>
                      </a:r>
                      <a:endParaRPr sz="1700">
                        <a:latin typeface="Roboto Slab Light"/>
                        <a:ea typeface="Roboto Slab Light"/>
                        <a:cs typeface="Roboto Slab Light"/>
                        <a:sym typeface="Roboto Slab Light"/>
                      </a:endParaRPr>
                    </a:p>
                    <a:p>
                      <a:pPr marL="457200" lvl="0" indent="-3365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Roboto Slab Light"/>
                        <a:buChar char="●"/>
                      </a:pPr>
                      <a:r>
                        <a:rPr lang="en" sz="1700">
                          <a:latin typeface="Roboto Slab Light"/>
                          <a:ea typeface="Roboto Slab Light"/>
                          <a:cs typeface="Roboto Slab Light"/>
                          <a:sym typeface="Roboto Slab Light"/>
                        </a:rPr>
                        <a:t>Drainage Area (square footage of landscape that create a contributory watershed for your project)</a:t>
                      </a:r>
                      <a:endParaRPr sz="1700">
                        <a:latin typeface="Roboto Slab Light"/>
                        <a:ea typeface="Roboto Slab Light"/>
                        <a:cs typeface="Roboto Slab Light"/>
                        <a:sym typeface="Roboto Slab Light"/>
                      </a:endParaRPr>
                    </a:p>
                    <a:p>
                      <a:pPr marL="457200" lvl="0" indent="-3365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700"/>
                        <a:buFont typeface="Roboto Slab Light"/>
                        <a:buChar char="●"/>
                      </a:pPr>
                      <a:r>
                        <a:rPr lang="en" sz="1700">
                          <a:latin typeface="Roboto Slab Light"/>
                          <a:ea typeface="Roboto Slab Light"/>
                          <a:cs typeface="Roboto Slab Light"/>
                          <a:sym typeface="Roboto Slab Light"/>
                        </a:rPr>
                        <a:t>Any existing conditions for the Environmental or Social Metrics</a:t>
                      </a:r>
                      <a:endParaRPr sz="1700">
                        <a:latin typeface="Roboto Slab Light"/>
                        <a:ea typeface="Roboto Slab Light"/>
                        <a:cs typeface="Roboto Slab Light"/>
                        <a:sym typeface="Roboto Slab Light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529900" y="399370"/>
            <a:ext cx="14484900" cy="805500"/>
          </a:xfrm>
          <a:prstGeom prst="rect">
            <a:avLst/>
          </a:prstGeom>
        </p:spPr>
        <p:txBody>
          <a:bodyPr spcFirstLastPara="1" wrap="square" lIns="163200" tIns="163200" rIns="163200" bIns="1632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b="1">
                <a:solidFill>
                  <a:srgbClr val="595959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DESIGN IMPACTS</a:t>
            </a:r>
            <a:endParaRPr sz="3200" b="1">
              <a:solidFill>
                <a:srgbClr val="595959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  <p:graphicFrame>
        <p:nvGraphicFramePr>
          <p:cNvPr id="61" name="Google Shape;61;p14"/>
          <p:cNvGraphicFramePr/>
          <p:nvPr/>
        </p:nvGraphicFramePr>
        <p:xfrm>
          <a:off x="529950" y="1204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{46DC126C-BD3F-4444-9967-9B01E553CB4F}</a:tableStyleId>
              </a:tblPr>
              <a:tblGrid>
                <a:gridCol w="193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7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7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46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042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34350">
                <a:tc rowSpan="4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ROI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Annual Benefits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Top 3 Co-Benefits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97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91425" marB="914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3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91425" marB="914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350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595959"/>
                        </a:solidFill>
                      </a:endParaRPr>
                    </a:p>
                  </a:txBody>
                  <a:tcPr marL="91425" marR="91425" marT="91425" marB="91425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7580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GSI/BMP 1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(Ex: Rain garden)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Present Value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($$)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Average Annual Benefit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($$)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Benefit per unit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($$)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Added Benefit Type 1 (Ex: Recreation)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1 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(User Days)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2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05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Added Benefit Type 2 (Ex: Heat Island Reduction)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1 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(Deaths)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2</a:t>
                      </a:r>
                      <a:endParaRPr sz="20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0350"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GSI/BMP 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(Ex: Cistern)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Present Value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($$)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Average Annual Benefit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($$)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Benefit per unit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  <a:p>
                      <a:pPr marL="0" lvl="0" indent="0" algn="ctr" rtl="0">
                        <a:spcBef>
                          <a:spcPts val="100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4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($$)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Added Benefit Type 3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1 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2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46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Added Benefit Type 4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1 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0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2000" b="1">
                          <a:solidFill>
                            <a:srgbClr val="595959"/>
                          </a:solidFill>
                          <a:latin typeface="PT Sans Narrow"/>
                          <a:ea typeface="PT Sans Narrow"/>
                          <a:cs typeface="PT Sans Narrow"/>
                          <a:sym typeface="PT Sans Narrow"/>
                        </a:rPr>
                        <a:t>Outcome 2</a:t>
                      </a:r>
                      <a:endParaRPr sz="2400" b="1">
                        <a:solidFill>
                          <a:srgbClr val="595959"/>
                        </a:solidFill>
                        <a:latin typeface="PT Sans Narrow"/>
                        <a:ea typeface="PT Sans Narrow"/>
                        <a:cs typeface="PT Sans Narrow"/>
                        <a:sym typeface="PT Sans Narrow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</Words>
  <Application>Microsoft Office PowerPoint</Application>
  <PresentationFormat>Custom</PresentationFormat>
  <Paragraphs>43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Roboto Slab Light</vt:lpstr>
      <vt:lpstr>PT Sans Narrow</vt:lpstr>
      <vt:lpstr>Simple Light</vt:lpstr>
      <vt:lpstr>PROJECT TITLE</vt:lpstr>
      <vt:lpstr>DESIGN IMPACTS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TITLE</dc:title>
  <cp:lastModifiedBy>Mikayla James</cp:lastModifiedBy>
  <cp:revision>1</cp:revision>
  <dcterms:modified xsi:type="dcterms:W3CDTF">2026-09-08T22:53:37Z</dcterms:modified>
</cp:coreProperties>
</file>